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12"/>
  </p:notesMasterIdLst>
  <p:sldIdLst>
    <p:sldId id="256" r:id="rId2"/>
    <p:sldId id="257" r:id="rId3"/>
    <p:sldId id="258"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92F91B-F5EA-4622-9A21-BF52DCB44520}" v="30" dt="2026-06-18T07:44:23.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91"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addSld delSld modSld">
      <pc:chgData name="Unnati Chaurasia" userId="4a149c2932686759" providerId="LiveId" clId="{CEFA2F37-621E-4FFA-8041-2F8120D70A8A}" dt="2026-06-18T16:04:24.514" v="827" actId="1076"/>
      <pc:docMkLst>
        <pc:docMk/>
      </pc:docMkLst>
      <pc:sldChg chg="modSp mod">
        <pc:chgData name="Unnati Chaurasia" userId="4a149c2932686759" providerId="LiveId" clId="{CEFA2F37-621E-4FFA-8041-2F8120D70A8A}" dt="2026-06-18T16:04:24.514" v="827" actId="1076"/>
        <pc:sldMkLst>
          <pc:docMk/>
          <pc:sldMk cId="1465427852" sldId="256"/>
        </pc:sldMkLst>
        <pc:spChg chg="mod">
          <ac:chgData name="Unnati Chaurasia" userId="4a149c2932686759" providerId="LiveId" clId="{CEFA2F37-621E-4FFA-8041-2F8120D70A8A}" dt="2026-06-18T07:43:54.390" v="811" actId="20577"/>
          <ac:spMkLst>
            <pc:docMk/>
            <pc:sldMk cId="1465427852" sldId="256"/>
            <ac:spMk id="2" creationId="{35702DA4-5178-0404-5E38-9B1CF33219A9}"/>
          </ac:spMkLst>
        </pc:spChg>
        <pc:spChg chg="mod">
          <ac:chgData name="Unnati Chaurasia" userId="4a149c2932686759" providerId="LiveId" clId="{CEFA2F37-621E-4FFA-8041-2F8120D70A8A}" dt="2026-06-18T16:04:24.514" v="827" actId="1076"/>
          <ac:spMkLst>
            <pc:docMk/>
            <pc:sldMk cId="1465427852" sldId="256"/>
            <ac:spMk id="3" creationId="{92BDE3F6-F8B4-25EE-D897-1000C64585A8}"/>
          </ac:spMkLst>
        </pc:spChg>
      </pc:sldChg>
      <pc:sldChg chg="modSp mod">
        <pc:chgData name="Unnati Chaurasia" userId="4a149c2932686759" providerId="LiveId" clId="{CEFA2F37-621E-4FFA-8041-2F8120D70A8A}" dt="2026-06-18T07:04:09.409" v="674" actId="20577"/>
        <pc:sldMkLst>
          <pc:docMk/>
          <pc:sldMk cId="1803190855" sldId="257"/>
        </pc:sldMkLst>
        <pc:spChg chg="mod">
          <ac:chgData name="Unnati Chaurasia" userId="4a149c2932686759" providerId="LiveId" clId="{CEFA2F37-621E-4FFA-8041-2F8120D70A8A}" dt="2026-06-18T07:04:09.409" v="674" actId="20577"/>
          <ac:spMkLst>
            <pc:docMk/>
            <pc:sldMk cId="1803190855" sldId="257"/>
            <ac:spMk id="2" creationId="{68CC6686-E0A3-74C0-DC51-3BB53C4D1BFA}"/>
          </ac:spMkLst>
        </pc:spChg>
        <pc:spChg chg="mod">
          <ac:chgData name="Unnati Chaurasia" userId="4a149c2932686759" providerId="LiveId" clId="{CEFA2F37-621E-4FFA-8041-2F8120D70A8A}" dt="2026-06-18T07:02:55.097" v="637" actId="27636"/>
          <ac:spMkLst>
            <pc:docMk/>
            <pc:sldMk cId="1803190855" sldId="257"/>
            <ac:spMk id="3" creationId="{0E5EE926-37E2-0F96-EF42-B6AB938C26A8}"/>
          </ac:spMkLst>
        </pc:spChg>
      </pc:sldChg>
      <pc:sldChg chg="modSp mod">
        <pc:chgData name="Unnati Chaurasia" userId="4a149c2932686759" providerId="LiveId" clId="{CEFA2F37-621E-4FFA-8041-2F8120D70A8A}" dt="2026-06-18T07:03:39.444" v="650"/>
        <pc:sldMkLst>
          <pc:docMk/>
          <pc:sldMk cId="2952142432" sldId="258"/>
        </pc:sldMkLst>
        <pc:spChg chg="mod">
          <ac:chgData name="Unnati Chaurasia" userId="4a149c2932686759" providerId="LiveId" clId="{CEFA2F37-621E-4FFA-8041-2F8120D70A8A}" dt="2026-06-18T07:03:39.444" v="650"/>
          <ac:spMkLst>
            <pc:docMk/>
            <pc:sldMk cId="2952142432" sldId="258"/>
            <ac:spMk id="2" creationId="{20A57DD0-AE0C-F479-FC77-82203A35FC4C}"/>
          </ac:spMkLst>
        </pc:spChg>
        <pc:spChg chg="mod">
          <ac:chgData name="Unnati Chaurasia" userId="4a149c2932686759" providerId="LiveId" clId="{CEFA2F37-621E-4FFA-8041-2F8120D70A8A}" dt="2026-06-18T07:03:39.444" v="650"/>
          <ac:spMkLst>
            <pc:docMk/>
            <pc:sldMk cId="2952142432" sldId="258"/>
            <ac:spMk id="3" creationId="{11A6E279-D03C-2E94-D477-96118D29E752}"/>
          </ac:spMkLst>
        </pc:spChg>
      </pc:sldChg>
      <pc:sldChg chg="del">
        <pc:chgData name="Unnati Chaurasia" userId="4a149c2932686759" providerId="LiveId" clId="{CEFA2F37-621E-4FFA-8041-2F8120D70A8A}" dt="2026-06-18T05:17:36.194" v="0" actId="2696"/>
        <pc:sldMkLst>
          <pc:docMk/>
          <pc:sldMk cId="2779828917" sldId="259"/>
        </pc:sldMkLst>
      </pc:sldChg>
      <pc:sldChg chg="addSp modSp mod">
        <pc:chgData name="Unnati Chaurasia" userId="4a149c2932686759" providerId="LiveId" clId="{CEFA2F37-621E-4FFA-8041-2F8120D70A8A}" dt="2026-06-18T07:06:39.589" v="680" actId="1076"/>
        <pc:sldMkLst>
          <pc:docMk/>
          <pc:sldMk cId="1296386152" sldId="260"/>
        </pc:sldMkLst>
        <pc:spChg chg="mod">
          <ac:chgData name="Unnati Chaurasia" userId="4a149c2932686759" providerId="LiveId" clId="{CEFA2F37-621E-4FFA-8041-2F8120D70A8A}" dt="2026-06-18T06:58:04.983" v="556" actId="1076"/>
          <ac:spMkLst>
            <pc:docMk/>
            <pc:sldMk cId="1296386152" sldId="260"/>
            <ac:spMk id="2" creationId="{B61260FF-AB53-7621-63D0-AB9A6E29A135}"/>
          </ac:spMkLst>
        </pc:spChg>
        <pc:spChg chg="add mod">
          <ac:chgData name="Unnati Chaurasia" userId="4a149c2932686759" providerId="LiveId" clId="{CEFA2F37-621E-4FFA-8041-2F8120D70A8A}" dt="2026-06-18T06:58:38.927" v="559" actId="20577"/>
          <ac:spMkLst>
            <pc:docMk/>
            <pc:sldMk cId="1296386152" sldId="260"/>
            <ac:spMk id="3" creationId="{A62CA7D5-3B79-1691-04FA-EFBDE4FF9E5A}"/>
          </ac:spMkLst>
        </pc:spChg>
        <pc:picChg chg="add mod">
          <ac:chgData name="Unnati Chaurasia" userId="4a149c2932686759" providerId="LiveId" clId="{CEFA2F37-621E-4FFA-8041-2F8120D70A8A}" dt="2026-06-18T07:06:39.589" v="680" actId="1076"/>
          <ac:picMkLst>
            <pc:docMk/>
            <pc:sldMk cId="1296386152" sldId="260"/>
            <ac:picMk id="5" creationId="{24AC06F2-5DB5-9ACB-1221-67331DBBF620}"/>
          </ac:picMkLst>
        </pc:picChg>
      </pc:sldChg>
      <pc:sldChg chg="addSp modSp new mod">
        <pc:chgData name="Unnati Chaurasia" userId="4a149c2932686759" providerId="LiveId" clId="{CEFA2F37-621E-4FFA-8041-2F8120D70A8A}" dt="2026-06-18T07:09:13.180" v="683" actId="1076"/>
        <pc:sldMkLst>
          <pc:docMk/>
          <pc:sldMk cId="3070222896" sldId="261"/>
        </pc:sldMkLst>
        <pc:spChg chg="mod">
          <ac:chgData name="Unnati Chaurasia" userId="4a149c2932686759" providerId="LiveId" clId="{CEFA2F37-621E-4FFA-8041-2F8120D70A8A}" dt="2026-06-18T07:03:39.444" v="650"/>
          <ac:spMkLst>
            <pc:docMk/>
            <pc:sldMk cId="3070222896" sldId="261"/>
            <ac:spMk id="2" creationId="{7D757AC1-3A73-9E49-2E3F-F1542CF66F49}"/>
          </ac:spMkLst>
        </pc:spChg>
        <pc:spChg chg="mod">
          <ac:chgData name="Unnati Chaurasia" userId="4a149c2932686759" providerId="LiveId" clId="{CEFA2F37-621E-4FFA-8041-2F8120D70A8A}" dt="2026-06-18T07:03:02.233" v="642" actId="27636"/>
          <ac:spMkLst>
            <pc:docMk/>
            <pc:sldMk cId="3070222896" sldId="261"/>
            <ac:spMk id="3" creationId="{4547B4E8-B6D1-33EC-B6C5-1DF544257ACE}"/>
          </ac:spMkLst>
        </pc:spChg>
        <pc:picChg chg="add mod">
          <ac:chgData name="Unnati Chaurasia" userId="4a149c2932686759" providerId="LiveId" clId="{CEFA2F37-621E-4FFA-8041-2F8120D70A8A}" dt="2026-06-18T07:09:13.180" v="683" actId="1076"/>
          <ac:picMkLst>
            <pc:docMk/>
            <pc:sldMk cId="3070222896" sldId="261"/>
            <ac:picMk id="5" creationId="{581E4496-04C1-5503-4D94-2C071F1A8002}"/>
          </ac:picMkLst>
        </pc:picChg>
      </pc:sldChg>
      <pc:sldChg chg="addSp modSp new mod">
        <pc:chgData name="Unnati Chaurasia" userId="4a149c2932686759" providerId="LiveId" clId="{CEFA2F37-621E-4FFA-8041-2F8120D70A8A}" dt="2026-06-18T07:10:28.018" v="686" actId="1076"/>
        <pc:sldMkLst>
          <pc:docMk/>
          <pc:sldMk cId="843970078" sldId="262"/>
        </pc:sldMkLst>
        <pc:spChg chg="mod">
          <ac:chgData name="Unnati Chaurasia" userId="4a149c2932686759" providerId="LiveId" clId="{CEFA2F37-621E-4FFA-8041-2F8120D70A8A}" dt="2026-06-18T07:03:39.444" v="650"/>
          <ac:spMkLst>
            <pc:docMk/>
            <pc:sldMk cId="843970078" sldId="262"/>
            <ac:spMk id="2" creationId="{4F7F33C2-F123-6C7C-5821-816C1B4FCBF8}"/>
          </ac:spMkLst>
        </pc:spChg>
        <pc:spChg chg="mod">
          <ac:chgData name="Unnati Chaurasia" userId="4a149c2932686759" providerId="LiveId" clId="{CEFA2F37-621E-4FFA-8041-2F8120D70A8A}" dt="2026-06-18T07:03:39.444" v="650"/>
          <ac:spMkLst>
            <pc:docMk/>
            <pc:sldMk cId="843970078" sldId="262"/>
            <ac:spMk id="3" creationId="{6872B8F7-6267-54F1-69DE-8CE55FBAFBDC}"/>
          </ac:spMkLst>
        </pc:spChg>
        <pc:picChg chg="add mod">
          <ac:chgData name="Unnati Chaurasia" userId="4a149c2932686759" providerId="LiveId" clId="{CEFA2F37-621E-4FFA-8041-2F8120D70A8A}" dt="2026-06-18T07:10:28.018" v="686" actId="1076"/>
          <ac:picMkLst>
            <pc:docMk/>
            <pc:sldMk cId="843970078" sldId="262"/>
            <ac:picMk id="5" creationId="{09F41289-5B31-349C-2F44-FDF75F335B0F}"/>
          </ac:picMkLst>
        </pc:picChg>
      </pc:sldChg>
      <pc:sldChg chg="addSp modSp new mod">
        <pc:chgData name="Unnati Chaurasia" userId="4a149c2932686759" providerId="LiveId" clId="{CEFA2F37-621E-4FFA-8041-2F8120D70A8A}" dt="2026-06-18T07:38:36.009" v="690" actId="1076"/>
        <pc:sldMkLst>
          <pc:docMk/>
          <pc:sldMk cId="2478615344" sldId="263"/>
        </pc:sldMkLst>
        <pc:spChg chg="mod">
          <ac:chgData name="Unnati Chaurasia" userId="4a149c2932686759" providerId="LiveId" clId="{CEFA2F37-621E-4FFA-8041-2F8120D70A8A}" dt="2026-06-18T07:03:39.444" v="650"/>
          <ac:spMkLst>
            <pc:docMk/>
            <pc:sldMk cId="2478615344" sldId="263"/>
            <ac:spMk id="2" creationId="{B1A92D5F-70F5-AA2C-CC9B-F92FE9D7A5E1}"/>
          </ac:spMkLst>
        </pc:spChg>
        <pc:spChg chg="mod">
          <ac:chgData name="Unnati Chaurasia" userId="4a149c2932686759" providerId="LiveId" clId="{CEFA2F37-621E-4FFA-8041-2F8120D70A8A}" dt="2026-06-18T07:03:39.444" v="650"/>
          <ac:spMkLst>
            <pc:docMk/>
            <pc:sldMk cId="2478615344" sldId="263"/>
            <ac:spMk id="3" creationId="{020E3598-021F-10D8-AFDF-84C113A6A563}"/>
          </ac:spMkLst>
        </pc:spChg>
        <pc:picChg chg="add mod">
          <ac:chgData name="Unnati Chaurasia" userId="4a149c2932686759" providerId="LiveId" clId="{CEFA2F37-621E-4FFA-8041-2F8120D70A8A}" dt="2026-06-18T07:38:36.009" v="690" actId="1076"/>
          <ac:picMkLst>
            <pc:docMk/>
            <pc:sldMk cId="2478615344" sldId="263"/>
            <ac:picMk id="5" creationId="{46E73BFD-FC92-77FE-F0F6-010166D87F95}"/>
          </ac:picMkLst>
        </pc:picChg>
      </pc:sldChg>
      <pc:sldChg chg="addSp modSp new mod">
        <pc:chgData name="Unnati Chaurasia" userId="4a149c2932686759" providerId="LiveId" clId="{CEFA2F37-621E-4FFA-8041-2F8120D70A8A}" dt="2026-06-18T07:40:17.057" v="695" actId="1076"/>
        <pc:sldMkLst>
          <pc:docMk/>
          <pc:sldMk cId="244205524" sldId="264"/>
        </pc:sldMkLst>
        <pc:spChg chg="mod">
          <ac:chgData name="Unnati Chaurasia" userId="4a149c2932686759" providerId="LiveId" clId="{CEFA2F37-621E-4FFA-8041-2F8120D70A8A}" dt="2026-06-18T07:03:39.444" v="650"/>
          <ac:spMkLst>
            <pc:docMk/>
            <pc:sldMk cId="244205524" sldId="264"/>
            <ac:spMk id="2" creationId="{CCBE2BE9-58E4-25C9-914A-1EFCB4671007}"/>
          </ac:spMkLst>
        </pc:spChg>
        <pc:spChg chg="mod">
          <ac:chgData name="Unnati Chaurasia" userId="4a149c2932686759" providerId="LiveId" clId="{CEFA2F37-621E-4FFA-8041-2F8120D70A8A}" dt="2026-06-18T07:03:02.263" v="643" actId="27636"/>
          <ac:spMkLst>
            <pc:docMk/>
            <pc:sldMk cId="244205524" sldId="264"/>
            <ac:spMk id="3" creationId="{887CB72A-1A68-AC8D-F67A-722FCC352C37}"/>
          </ac:spMkLst>
        </pc:spChg>
        <pc:picChg chg="add mod">
          <ac:chgData name="Unnati Chaurasia" userId="4a149c2932686759" providerId="LiveId" clId="{CEFA2F37-621E-4FFA-8041-2F8120D70A8A}" dt="2026-06-18T07:40:17.057" v="695" actId="1076"/>
          <ac:picMkLst>
            <pc:docMk/>
            <pc:sldMk cId="244205524" sldId="264"/>
            <ac:picMk id="5" creationId="{58B937D3-B0DB-5C81-9E42-E166A431C46C}"/>
          </ac:picMkLst>
        </pc:picChg>
      </pc:sldChg>
      <pc:sldChg chg="addSp modSp new mod">
        <pc:chgData name="Unnati Chaurasia" userId="4a149c2932686759" providerId="LiveId" clId="{CEFA2F37-621E-4FFA-8041-2F8120D70A8A}" dt="2026-06-18T07:41:02.235" v="700" actId="1076"/>
        <pc:sldMkLst>
          <pc:docMk/>
          <pc:sldMk cId="1553624952" sldId="265"/>
        </pc:sldMkLst>
        <pc:spChg chg="mod">
          <ac:chgData name="Unnati Chaurasia" userId="4a149c2932686759" providerId="LiveId" clId="{CEFA2F37-621E-4FFA-8041-2F8120D70A8A}" dt="2026-06-18T07:03:39.444" v="650"/>
          <ac:spMkLst>
            <pc:docMk/>
            <pc:sldMk cId="1553624952" sldId="265"/>
            <ac:spMk id="2" creationId="{00B10253-8853-F785-10C7-737DFC39F6E2}"/>
          </ac:spMkLst>
        </pc:spChg>
        <pc:spChg chg="mod">
          <ac:chgData name="Unnati Chaurasia" userId="4a149c2932686759" providerId="LiveId" clId="{CEFA2F37-621E-4FFA-8041-2F8120D70A8A}" dt="2026-06-18T07:03:39.444" v="650"/>
          <ac:spMkLst>
            <pc:docMk/>
            <pc:sldMk cId="1553624952" sldId="265"/>
            <ac:spMk id="3" creationId="{A013FAF9-03C4-CBC6-9DA4-8BD5E40FA73F}"/>
          </ac:spMkLst>
        </pc:spChg>
        <pc:picChg chg="add mod">
          <ac:chgData name="Unnati Chaurasia" userId="4a149c2932686759" providerId="LiveId" clId="{CEFA2F37-621E-4FFA-8041-2F8120D70A8A}" dt="2026-06-18T07:41:02.235" v="700" actId="1076"/>
          <ac:picMkLst>
            <pc:docMk/>
            <pc:sldMk cId="1553624952" sldId="265"/>
            <ac:picMk id="5" creationId="{B0F72921-EE19-651E-3A50-4208FEC2B57B}"/>
          </ac:picMkLst>
        </pc:picChg>
      </pc:sldChg>
      <pc:sldChg chg="modSp new mod">
        <pc:chgData name="Unnati Chaurasia" userId="4a149c2932686759" providerId="LiveId" clId="{CEFA2F37-621E-4FFA-8041-2F8120D70A8A}" dt="2026-06-18T07:03:39.444" v="650"/>
        <pc:sldMkLst>
          <pc:docMk/>
          <pc:sldMk cId="3158860674" sldId="266"/>
        </pc:sldMkLst>
        <pc:spChg chg="mod">
          <ac:chgData name="Unnati Chaurasia" userId="4a149c2932686759" providerId="LiveId" clId="{CEFA2F37-621E-4FFA-8041-2F8120D70A8A}" dt="2026-06-18T07:03:39.444" v="650"/>
          <ac:spMkLst>
            <pc:docMk/>
            <pc:sldMk cId="3158860674" sldId="266"/>
            <ac:spMk id="2" creationId="{0349D258-4105-C835-6931-51264EB7218A}"/>
          </ac:spMkLst>
        </pc:spChg>
        <pc:spChg chg="mod">
          <ac:chgData name="Unnati Chaurasia" userId="4a149c2932686759" providerId="LiveId" clId="{CEFA2F37-621E-4FFA-8041-2F8120D70A8A}" dt="2026-06-18T07:02:45.466" v="635" actId="1076"/>
          <ac:spMkLst>
            <pc:docMk/>
            <pc:sldMk cId="3158860674" sldId="266"/>
            <ac:spMk id="3" creationId="{04BCDE99-906B-F86E-8E80-6ABA38CE5A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041D72-585F-4B48-BA76-F2C58598853F}" type="datetimeFigureOut">
              <a:rPr lang="en-IN" smtClean="0"/>
              <a:t>18-06-2026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76762F-D960-4E41-AF6A-F15EF4F1CD08}" type="slidenum">
              <a:rPr lang="en-IN" smtClean="0"/>
              <a:t>‹#›</a:t>
            </a:fld>
            <a:endParaRPr lang="en-IN"/>
          </a:p>
        </p:txBody>
      </p:sp>
    </p:spTree>
    <p:extLst>
      <p:ext uri="{BB962C8B-B14F-4D97-AF65-F5344CB8AC3E}">
        <p14:creationId xmlns:p14="http://schemas.microsoft.com/office/powerpoint/2010/main" val="915733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1876762F-D960-4E41-AF6A-F15EF4F1CD08}" type="slidenum">
              <a:rPr lang="en-IN" smtClean="0"/>
              <a:t>1</a:t>
            </a:fld>
            <a:endParaRPr lang="en-IN"/>
          </a:p>
        </p:txBody>
      </p:sp>
    </p:spTree>
    <p:extLst>
      <p:ext uri="{BB962C8B-B14F-4D97-AF65-F5344CB8AC3E}">
        <p14:creationId xmlns:p14="http://schemas.microsoft.com/office/powerpoint/2010/main" val="2240543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IN"/>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IN"/>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169878F3-BDA5-437C-9943-6CED431B0A66}" type="datetimeFigureOut">
              <a:rPr lang="en-IN" smtClean="0"/>
              <a:t>18-06-2026</a:t>
            </a:fld>
            <a:endParaRPr lang="en-IN"/>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034A12B-8F23-4FAB-974D-DA5FFDC75E20}" type="slidenum">
              <a:rPr lang="en-IN" smtClean="0"/>
              <a:t>‹#›</a:t>
            </a:fld>
            <a:endParaRPr lang="en-IN"/>
          </a:p>
        </p:txBody>
      </p:sp>
    </p:spTree>
    <p:extLst>
      <p:ext uri="{BB962C8B-B14F-4D97-AF65-F5344CB8AC3E}">
        <p14:creationId xmlns:p14="http://schemas.microsoft.com/office/powerpoint/2010/main" val="45500722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878F3-BDA5-437C-9943-6CED431B0A66}"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620689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IN"/>
          </a:p>
        </p:txBody>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IN"/>
          </a:p>
        </p:txBody>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169878F3-BDA5-437C-9943-6CED431B0A66}" type="datetimeFigureOut">
              <a:rPr lang="en-IN" smtClean="0"/>
              <a:t>18-06-2026</a:t>
            </a:fld>
            <a:endParaRPr lang="en-IN"/>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IN"/>
          </a:p>
        </p:txBody>
      </p:sp>
      <p:sp>
        <p:nvSpPr>
          <p:cNvPr id="6" name="Slide Number Placeholder 5"/>
          <p:cNvSpPr>
            <a:spLocks noGrp="1"/>
          </p:cNvSpPr>
          <p:nvPr>
            <p:ph type="sldNum" sz="quarter" idx="12"/>
          </p:nvPr>
        </p:nvSpPr>
        <p:spPr>
          <a:xfrm>
            <a:off x="8604504" y="5212080"/>
            <a:ext cx="2112264" cy="228600"/>
          </a:xfrm>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11991550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9878F3-BDA5-437C-9943-6CED431B0A66}"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528004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9878F3-BDA5-437C-9943-6CED431B0A66}" type="datetimeFigureOut">
              <a:rPr lang="en-IN" smtClean="0"/>
              <a:t>18-06-2026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3142804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9878F3-BDA5-437C-9943-6CED431B0A66}" type="datetimeFigureOut">
              <a:rPr lang="en-IN" smtClean="0"/>
              <a:t>18-06-2026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2158027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9878F3-BDA5-437C-9943-6CED431B0A66}" type="datetimeFigureOut">
              <a:rPr lang="en-IN" smtClean="0"/>
              <a:t>18-06-2026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446200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69878F3-BDA5-437C-9943-6CED431B0A66}" type="datetimeFigureOut">
              <a:rPr lang="en-IN" smtClean="0"/>
              <a:t>18-06-2026</a:t>
            </a:fld>
            <a:endParaRPr lang="en-IN"/>
          </a:p>
        </p:txBody>
      </p:sp>
      <p:sp>
        <p:nvSpPr>
          <p:cNvPr id="9" name="Footer Placeholder 8"/>
          <p:cNvSpPr>
            <a:spLocks noGrp="1"/>
          </p:cNvSpPr>
          <p:nvPr>
            <p:ph type="ftr" sz="quarter" idx="11"/>
          </p:nvPr>
        </p:nvSpPr>
        <p:spPr/>
        <p:txBody>
          <a:bodyPr/>
          <a:lstStyle>
            <a:lvl1pPr algn="r">
              <a:defRPr/>
            </a:lvl1pPr>
          </a:lstStyle>
          <a:p>
            <a:endParaRPr lang="en-IN"/>
          </a:p>
        </p:txBody>
      </p:sp>
      <p:sp>
        <p:nvSpPr>
          <p:cNvPr id="11" name="Slide Number Placeholder 10"/>
          <p:cNvSpPr>
            <a:spLocks noGrp="1"/>
          </p:cNvSpPr>
          <p:nvPr>
            <p:ph type="sldNum" sz="quarter" idx="12"/>
          </p:nvPr>
        </p:nvSpPr>
        <p:spPr>
          <a:xfrm>
            <a:off x="10396728" y="6227064"/>
            <a:ext cx="1463040" cy="256032"/>
          </a:xfrm>
        </p:spPr>
        <p:txBody>
          <a:bodyPr/>
          <a:lstStyle/>
          <a:p>
            <a:fld id="{6034A12B-8F23-4FAB-974D-DA5FFDC75E20}" type="slidenum">
              <a:rPr lang="en-IN" smtClean="0"/>
              <a:t>‹#›</a:t>
            </a:fld>
            <a:endParaRPr lang="en-IN"/>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131398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169878F3-BDA5-437C-9943-6CED431B0A66}" type="datetimeFigureOut">
              <a:rPr lang="en-IN" smtClean="0"/>
              <a:t>18-06-2026</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56032"/>
          </a:xfrm>
        </p:spPr>
        <p:txBody>
          <a:bodyPr/>
          <a:lstStyle/>
          <a:p>
            <a:fld id="{6034A12B-8F23-4FAB-974D-DA5FFDC75E20}" type="slidenum">
              <a:rPr lang="en-IN" smtClean="0"/>
              <a:t>‹#›</a:t>
            </a:fld>
            <a:endParaRPr lang="en-IN"/>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Tree>
    <p:extLst>
      <p:ext uri="{BB962C8B-B14F-4D97-AF65-F5344CB8AC3E}">
        <p14:creationId xmlns:p14="http://schemas.microsoft.com/office/powerpoint/2010/main" val="362628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878F3-BDA5-437C-9943-6CED431B0A66}"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243196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9878F3-BDA5-437C-9943-6CED431B0A66}"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34A12B-8F23-4FAB-974D-DA5FFDC75E20}" type="slidenum">
              <a:rPr lang="en-IN" smtClean="0"/>
              <a:t>‹#›</a:t>
            </a:fld>
            <a:endParaRPr lang="en-IN"/>
          </a:p>
        </p:txBody>
      </p:sp>
    </p:spTree>
    <p:extLst>
      <p:ext uri="{BB962C8B-B14F-4D97-AF65-F5344CB8AC3E}">
        <p14:creationId xmlns:p14="http://schemas.microsoft.com/office/powerpoint/2010/main" val="2837968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en-IN"/>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169878F3-BDA5-437C-9943-6CED431B0A66}" type="datetimeFigureOut">
              <a:rPr lang="en-IN" smtClean="0"/>
              <a:t>18-06-2026</a:t>
            </a:fld>
            <a:endParaRPr lang="en-IN"/>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034A12B-8F23-4FAB-974D-DA5FFDC75E20}" type="slidenum">
              <a:rPr lang="en-IN" smtClean="0"/>
              <a:t>‹#›</a:t>
            </a:fld>
            <a:endParaRPr lang="en-IN"/>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en-IN"/>
          </a:p>
        </p:txBody>
      </p:sp>
    </p:spTree>
    <p:extLst>
      <p:ext uri="{BB962C8B-B14F-4D97-AF65-F5344CB8AC3E}">
        <p14:creationId xmlns:p14="http://schemas.microsoft.com/office/powerpoint/2010/main" val="3597167869"/>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02DA4-5178-0404-5E38-9B1CF33219A9}"/>
              </a:ext>
            </a:extLst>
          </p:cNvPr>
          <p:cNvSpPr>
            <a:spLocks noGrp="1"/>
          </p:cNvSpPr>
          <p:nvPr>
            <p:ph type="ctrTitle"/>
          </p:nvPr>
        </p:nvSpPr>
        <p:spPr>
          <a:xfrm>
            <a:off x="1561707" y="1932237"/>
            <a:ext cx="9068586" cy="2590800"/>
          </a:xfrm>
        </p:spPr>
        <p:txBody>
          <a:bodyPr/>
          <a:lstStyle/>
          <a:p>
            <a:r>
              <a:rPr lang="en-IN" sz="3600" dirty="0">
                <a:latin typeface="Times New Roman" panose="02020603050405020304" pitchFamily="18" charset="0"/>
                <a:cs typeface="Times New Roman" panose="02020603050405020304" pitchFamily="18" charset="0"/>
              </a:rPr>
              <a:t>PROJECT REPORT OF SUMMER</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INTERSHIP</a:t>
            </a: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 TOPIC:-</a:t>
            </a:r>
            <a:br>
              <a:rPr lang="en-IN" sz="3600" dirty="0">
                <a:latin typeface="Times New Roman" panose="02020603050405020304" pitchFamily="18" charset="0"/>
                <a:cs typeface="Times New Roman" panose="02020603050405020304" pitchFamily="18" charset="0"/>
              </a:rPr>
            </a:br>
            <a:br>
              <a:rPr lang="en-IN" sz="3600" dirty="0">
                <a:latin typeface="Times New Roman" panose="02020603050405020304" pitchFamily="18" charset="0"/>
                <a:cs typeface="Times New Roman" panose="02020603050405020304" pitchFamily="18" charset="0"/>
              </a:rPr>
            </a:br>
            <a:r>
              <a:rPr lang="en-IN" sz="3600" dirty="0">
                <a:latin typeface="Times New Roman" panose="02020603050405020304" pitchFamily="18" charset="0"/>
                <a:cs typeface="Times New Roman" panose="02020603050405020304" pitchFamily="18" charset="0"/>
              </a:rPr>
              <a:t>SOP for </a:t>
            </a:r>
            <a:r>
              <a:rPr lang="en-IN" sz="3600" dirty="0" err="1">
                <a:latin typeface="Times New Roman" panose="02020603050405020304" pitchFamily="18" charset="0"/>
                <a:cs typeface="Times New Roman" panose="02020603050405020304" pitchFamily="18" charset="0"/>
              </a:rPr>
              <a:t>gst</a:t>
            </a:r>
            <a:endParaRPr lang="en-IN" sz="3600" dirty="0"/>
          </a:p>
        </p:txBody>
      </p:sp>
      <p:sp>
        <p:nvSpPr>
          <p:cNvPr id="3" name="Subtitle 2">
            <a:extLst>
              <a:ext uri="{FF2B5EF4-FFF2-40B4-BE49-F238E27FC236}">
                <a16:creationId xmlns:a16="http://schemas.microsoft.com/office/drawing/2014/main" id="{92BDE3F6-F8B4-25EE-D897-1000C64585A8}"/>
              </a:ext>
            </a:extLst>
          </p:cNvPr>
          <p:cNvSpPr>
            <a:spLocks noGrp="1"/>
          </p:cNvSpPr>
          <p:nvPr>
            <p:ph type="subTitle" idx="1"/>
          </p:nvPr>
        </p:nvSpPr>
        <p:spPr>
          <a:xfrm>
            <a:off x="1559445" y="4651917"/>
            <a:ext cx="9070848" cy="457201"/>
          </a:xfrm>
        </p:spPr>
        <p:txBody>
          <a:bodyPr>
            <a:normAutofit fontScale="92500" lnSpcReduction="20000"/>
          </a:bodyPr>
          <a:lstStyle/>
          <a:p>
            <a:r>
              <a:rPr lang="en-IN" dirty="0">
                <a:latin typeface="Times New Roman" panose="02020603050405020304" pitchFamily="18" charset="0"/>
                <a:cs typeface="Times New Roman" panose="02020603050405020304" pitchFamily="18" charset="0"/>
              </a:rPr>
              <a:t>  Submitted to</a:t>
            </a:r>
            <a:r>
              <a:rPr lang="en-IN" b="1" dirty="0"/>
              <a:t>:- </a:t>
            </a:r>
            <a:r>
              <a:rPr lang="en-IN" b="1" dirty="0">
                <a:latin typeface="Times New Roman" panose="02020603050405020304" pitchFamily="18" charset="0"/>
                <a:cs typeface="Times New Roman" panose="02020603050405020304" pitchFamily="18" charset="0"/>
              </a:rPr>
              <a:t>Shashwat Singhal </a:t>
            </a:r>
          </a:p>
          <a:p>
            <a:r>
              <a:rPr lang="en-IN" dirty="0">
                <a:latin typeface="Times New Roman"/>
                <a:cs typeface="Times New Roman"/>
              </a:rPr>
              <a:t> Submitted by:-</a:t>
            </a:r>
            <a:r>
              <a:rPr lang="en-IN" b="1" dirty="0">
                <a:latin typeface="Times New Roman"/>
                <a:cs typeface="Times New Roman"/>
              </a:rPr>
              <a:t>Unnati Chaurasia </a:t>
            </a:r>
          </a:p>
          <a:p>
            <a:endParaRPr lang="en-IN" dirty="0"/>
          </a:p>
        </p:txBody>
      </p:sp>
    </p:spTree>
    <p:extLst>
      <p:ext uri="{BB962C8B-B14F-4D97-AF65-F5344CB8AC3E}">
        <p14:creationId xmlns:p14="http://schemas.microsoft.com/office/powerpoint/2010/main" val="146542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6686-E0A3-74C0-DC51-3BB53C4D1BFA}"/>
              </a:ext>
            </a:extLst>
          </p:cNvPr>
          <p:cNvSpPr>
            <a:spLocks noGrp="1"/>
          </p:cNvSpPr>
          <p:nvPr>
            <p:ph type="title"/>
          </p:nvPr>
        </p:nvSpPr>
        <p:spPr/>
        <p:txBody>
          <a:bodyPr/>
          <a:lstStyle/>
          <a:p>
            <a:r>
              <a:rPr lang="en-IN"/>
              <a:t>                  </a:t>
            </a:r>
            <a:r>
              <a:rPr lang="en-IN" sz="3600" b="1">
                <a:latin typeface="Times New Roman" panose="02020603050405020304" pitchFamily="18" charset="0"/>
                <a:cs typeface="Times New Roman" panose="02020603050405020304" pitchFamily="18" charset="0"/>
              </a:rPr>
              <a:t>WHAT IS GST ?</a:t>
            </a:r>
          </a:p>
        </p:txBody>
      </p:sp>
      <p:sp>
        <p:nvSpPr>
          <p:cNvPr id="3" name="Content Placeholder 2">
            <a:extLst>
              <a:ext uri="{FF2B5EF4-FFF2-40B4-BE49-F238E27FC236}">
                <a16:creationId xmlns:a16="http://schemas.microsoft.com/office/drawing/2014/main" id="{0E5EE926-37E2-0F96-EF42-B6AB938C26A8}"/>
              </a:ext>
            </a:extLst>
          </p:cNvPr>
          <p:cNvSpPr>
            <a:spLocks noGrp="1"/>
          </p:cNvSpPr>
          <p:nvPr>
            <p:ph idx="1"/>
          </p:nvPr>
        </p:nvSpPr>
        <p:spPr>
          <a:xfrm>
            <a:off x="1490868" y="1690688"/>
            <a:ext cx="8511209" cy="3851206"/>
          </a:xfrm>
        </p:spPr>
        <p:txBody>
          <a:bodyPr>
            <a:normAutofit fontScale="92500" lnSpcReduction="20000"/>
          </a:bodyPr>
          <a:lstStyle/>
          <a:p>
            <a:r>
              <a:rPr lang="en-IN" sz="2600" b="1">
                <a:latin typeface="Times New Roman" panose="02020603050405020304" pitchFamily="18" charset="0"/>
                <a:cs typeface="Times New Roman" panose="02020603050405020304" pitchFamily="18" charset="0"/>
              </a:rPr>
              <a:t>GST (Goods and Services Tax)</a:t>
            </a:r>
            <a:r>
              <a:rPr lang="en-IN" sz="2600">
                <a:latin typeface="Times New Roman" panose="02020603050405020304" pitchFamily="18" charset="0"/>
                <a:cs typeface="Times New Roman" panose="02020603050405020304" pitchFamily="18" charset="0"/>
              </a:rPr>
              <a:t> is an indirect tax levied on the supply of goods and services in India. It was introduced on </a:t>
            </a:r>
            <a:r>
              <a:rPr lang="en-IN" sz="2600" b="1">
                <a:latin typeface="Times New Roman" panose="02020603050405020304" pitchFamily="18" charset="0"/>
                <a:cs typeface="Times New Roman" panose="02020603050405020304" pitchFamily="18" charset="0"/>
              </a:rPr>
              <a:t>1 July 2017</a:t>
            </a:r>
            <a:r>
              <a:rPr lang="en-IN" sz="2600">
                <a:latin typeface="Times New Roman" panose="02020603050405020304" pitchFamily="18" charset="0"/>
                <a:cs typeface="Times New Roman" panose="02020603050405020304" pitchFamily="18" charset="0"/>
              </a:rPr>
              <a:t> to replace multiple indirect taxes such as VAT, Service Tax, Excise Duty, and others with a single unified tax system.</a:t>
            </a:r>
          </a:p>
          <a:p>
            <a:pPr marL="0" indent="0">
              <a:buNone/>
            </a:pPr>
            <a:endParaRPr lang="en-IN" sz="2600">
              <a:latin typeface="Times New Roman" panose="02020603050405020304" pitchFamily="18" charset="0"/>
              <a:cs typeface="Times New Roman" panose="02020603050405020304" pitchFamily="18" charset="0"/>
            </a:endParaRPr>
          </a:p>
          <a:p>
            <a:r>
              <a:rPr lang="en-IN" sz="2600" b="1">
                <a:latin typeface="Times New Roman" panose="02020603050405020304" pitchFamily="18" charset="0"/>
                <a:cs typeface="Times New Roman" panose="02020603050405020304" pitchFamily="18" charset="0"/>
              </a:rPr>
              <a:t>Types of GST: -</a:t>
            </a:r>
            <a:endParaRPr lang="en-IN" sz="2600">
              <a:latin typeface="Times New Roman" panose="02020603050405020304" pitchFamily="18" charset="0"/>
              <a:cs typeface="Times New Roman" panose="02020603050405020304" pitchFamily="18" charset="0"/>
            </a:endParaRPr>
          </a:p>
          <a:p>
            <a:pPr lvl="0"/>
            <a:r>
              <a:rPr lang="en-IN" sz="2600">
                <a:latin typeface="Times New Roman" panose="02020603050405020304" pitchFamily="18" charset="0"/>
                <a:cs typeface="Times New Roman" panose="02020603050405020304" pitchFamily="18" charset="0"/>
              </a:rPr>
              <a:t>CGST: - Central Goods and Services Tax.</a:t>
            </a:r>
          </a:p>
          <a:p>
            <a:pPr lvl="0"/>
            <a:r>
              <a:rPr lang="en-IN" sz="2600">
                <a:latin typeface="Times New Roman" panose="02020603050405020304" pitchFamily="18" charset="0"/>
                <a:cs typeface="Times New Roman" panose="02020603050405020304" pitchFamily="18" charset="0"/>
              </a:rPr>
              <a:t>SGST: - States Goods and Services Tax.</a:t>
            </a:r>
          </a:p>
          <a:p>
            <a:pPr lvl="0"/>
            <a:r>
              <a:rPr lang="en-IN" sz="2600">
                <a:latin typeface="Times New Roman" panose="02020603050405020304" pitchFamily="18" charset="0"/>
                <a:cs typeface="Times New Roman" panose="02020603050405020304" pitchFamily="18" charset="0"/>
              </a:rPr>
              <a:t>IGST: - Integrated Goods and Services Tax.</a:t>
            </a:r>
          </a:p>
          <a:p>
            <a:pPr lvl="0"/>
            <a:r>
              <a:rPr lang="en-IN" sz="2600">
                <a:latin typeface="Times New Roman" panose="02020603050405020304" pitchFamily="18" charset="0"/>
                <a:cs typeface="Times New Roman" panose="02020603050405020304" pitchFamily="18" charset="0"/>
              </a:rPr>
              <a:t>UTGST: - Union Territory Goods and Services Tax</a:t>
            </a:r>
            <a:r>
              <a:rPr lang="en-IN"/>
              <a:t>.</a:t>
            </a:r>
          </a:p>
        </p:txBody>
      </p:sp>
    </p:spTree>
    <p:extLst>
      <p:ext uri="{BB962C8B-B14F-4D97-AF65-F5344CB8AC3E}">
        <p14:creationId xmlns:p14="http://schemas.microsoft.com/office/powerpoint/2010/main" val="1803190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DD0-AE0C-F479-FC77-82203A35FC4C}"/>
              </a:ext>
            </a:extLst>
          </p:cNvPr>
          <p:cNvSpPr>
            <a:spLocks noGrp="1"/>
          </p:cNvSpPr>
          <p:nvPr>
            <p:ph type="title"/>
          </p:nvPr>
        </p:nvSpPr>
        <p:spPr/>
        <p:txBody>
          <a:bodyPr/>
          <a:lstStyle/>
          <a:p>
            <a:r>
              <a:rPr lang="en-IN"/>
              <a:t>         </a:t>
            </a:r>
            <a:r>
              <a:rPr lang="en-IN" sz="3600" b="1">
                <a:latin typeface="Times New Roman" panose="02020603050405020304" pitchFamily="18" charset="0"/>
                <a:cs typeface="Times New Roman" panose="02020603050405020304" pitchFamily="18" charset="0"/>
              </a:rPr>
              <a:t>STANDARD OPERATING PROCEDURE </a:t>
            </a:r>
          </a:p>
        </p:txBody>
      </p:sp>
      <p:sp>
        <p:nvSpPr>
          <p:cNvPr id="3" name="Content Placeholder 2">
            <a:extLst>
              <a:ext uri="{FF2B5EF4-FFF2-40B4-BE49-F238E27FC236}">
                <a16:creationId xmlns:a16="http://schemas.microsoft.com/office/drawing/2014/main" id="{11A6E279-D03C-2E94-D477-96118D29E752}"/>
              </a:ext>
            </a:extLst>
          </p:cNvPr>
          <p:cNvSpPr>
            <a:spLocks noGrp="1"/>
          </p:cNvSpPr>
          <p:nvPr>
            <p:ph idx="1"/>
          </p:nvPr>
        </p:nvSpPr>
        <p:spPr/>
        <p:txBody>
          <a:bodyPr/>
          <a:lstStyle/>
          <a:p>
            <a:r>
              <a:rPr lang="en-IN" sz="2400">
                <a:latin typeface="Times New Roman" panose="02020603050405020304" pitchFamily="18" charset="0"/>
                <a:cs typeface="Times New Roman" panose="02020603050405020304" pitchFamily="18" charset="0"/>
              </a:rPr>
              <a:t>A </a:t>
            </a:r>
            <a:r>
              <a:rPr lang="en-IN" sz="2400" b="1">
                <a:latin typeface="Times New Roman" panose="02020603050405020304" pitchFamily="18" charset="0"/>
                <a:cs typeface="Times New Roman" panose="02020603050405020304" pitchFamily="18" charset="0"/>
              </a:rPr>
              <a:t>Standard Operating Procedure (SOP)</a:t>
            </a:r>
            <a:r>
              <a:rPr lang="en-IN" sz="2400">
                <a:latin typeface="Times New Roman" panose="02020603050405020304" pitchFamily="18" charset="0"/>
                <a:cs typeface="Times New Roman" panose="02020603050405020304" pitchFamily="18" charset="0"/>
              </a:rPr>
              <a:t> is a documented set of step-by-step instructions that explains how a specific task or process should be performed. It helps ensure that work is carried out in a consistent, accurate, and efficient manner every time. SOPs are used by organizations to maintain quality standards, reduce errors, improve productivity, and ensure compliance with policies and regulations. In research projects, SOPs provide clear guidelines for conducting research activities, collecting data, analysing information, and preparing reports systematically</a:t>
            </a:r>
            <a:r>
              <a:rPr lang="en-IN"/>
              <a:t>.</a:t>
            </a:r>
          </a:p>
        </p:txBody>
      </p:sp>
    </p:spTree>
    <p:extLst>
      <p:ext uri="{BB962C8B-B14F-4D97-AF65-F5344CB8AC3E}">
        <p14:creationId xmlns:p14="http://schemas.microsoft.com/office/powerpoint/2010/main" val="295214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1260FF-AB53-7621-63D0-AB9A6E29A135}"/>
              </a:ext>
            </a:extLst>
          </p:cNvPr>
          <p:cNvSpPr txBox="1"/>
          <p:nvPr/>
        </p:nvSpPr>
        <p:spPr>
          <a:xfrm>
            <a:off x="695739" y="474345"/>
            <a:ext cx="4045226" cy="5909310"/>
          </a:xfrm>
          <a:prstGeom prst="rect">
            <a:avLst/>
          </a:prstGeom>
          <a:noFill/>
        </p:spPr>
        <p:txBody>
          <a:bodyPr wrap="square" rtlCol="0">
            <a:spAutoFit/>
          </a:bodyPr>
          <a:lstStyle/>
          <a:p>
            <a:r>
              <a:rPr lang="en-IN" sz="3200" b="1">
                <a:latin typeface="Times New Roman" panose="02020603050405020304" pitchFamily="18" charset="0"/>
                <a:cs typeface="Times New Roman" panose="02020603050405020304" pitchFamily="18" charset="0"/>
              </a:rPr>
              <a:t>             SOP for </a:t>
            </a:r>
          </a:p>
          <a:p>
            <a:r>
              <a:rPr lang="en-IN" sz="3200" b="1">
                <a:latin typeface="Times New Roman" panose="02020603050405020304" pitchFamily="18" charset="0"/>
                <a:cs typeface="Times New Roman" panose="02020603050405020304" pitchFamily="18" charset="0"/>
              </a:rPr>
              <a:t>     GST  Registration</a:t>
            </a:r>
          </a:p>
          <a:p>
            <a:endParaRPr lang="en-IN" sz="3200" b="1">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Collect necessary documents.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Visit GST Portal.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Fill registration form.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Verify mobile number and email.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Upload supporting documents.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Submit application.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Receive GSTIN after approval.</a:t>
            </a:r>
          </a:p>
          <a:p>
            <a:r>
              <a:rPr lang="en-IN"/>
              <a:t>    </a:t>
            </a:r>
          </a:p>
        </p:txBody>
      </p:sp>
      <p:sp>
        <p:nvSpPr>
          <p:cNvPr id="3" name="TextBox 2">
            <a:extLst>
              <a:ext uri="{FF2B5EF4-FFF2-40B4-BE49-F238E27FC236}">
                <a16:creationId xmlns:a16="http://schemas.microsoft.com/office/drawing/2014/main" id="{A62CA7D5-3B79-1691-04FA-EFBDE4FF9E5A}"/>
              </a:ext>
            </a:extLst>
          </p:cNvPr>
          <p:cNvSpPr txBox="1"/>
          <p:nvPr/>
        </p:nvSpPr>
        <p:spPr>
          <a:xfrm>
            <a:off x="7827064" y="878919"/>
            <a:ext cx="4219161" cy="2677656"/>
          </a:xfrm>
          <a:prstGeom prst="rect">
            <a:avLst/>
          </a:prstGeom>
          <a:noFill/>
        </p:spPr>
        <p:txBody>
          <a:bodyPr wrap="square" rtlCol="0">
            <a:spAutoFit/>
          </a:bodyPr>
          <a:lstStyle/>
          <a:p>
            <a:r>
              <a:rPr lang="en-IN" sz="2400">
                <a:latin typeface="Times New Roman" panose="02020603050405020304" pitchFamily="18" charset="0"/>
                <a:cs typeface="Times New Roman" panose="02020603050405020304" pitchFamily="18" charset="0"/>
              </a:rPr>
              <a:t>Documents Required: -</a:t>
            </a:r>
          </a:p>
          <a:p>
            <a:endParaRPr lang="en-IN" sz="240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PAN Card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Aadhaar Card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Business Address Proof </a:t>
            </a:r>
          </a:p>
          <a:p>
            <a:pPr marL="285750" lvl="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Bank Account Details </a:t>
            </a:r>
          </a:p>
          <a:p>
            <a:pPr marL="285750" indent="-285750">
              <a:buFont typeface="Arial" panose="020B0604020202020204" pitchFamily="34" charset="0"/>
              <a:buChar char="•"/>
            </a:pPr>
            <a:r>
              <a:rPr lang="en-IN" sz="2400">
                <a:latin typeface="Times New Roman" panose="02020603050405020304" pitchFamily="18" charset="0"/>
                <a:cs typeface="Times New Roman" panose="02020603050405020304" pitchFamily="18" charset="0"/>
              </a:rPr>
              <a:t> Passport-size Photograph</a:t>
            </a:r>
          </a:p>
        </p:txBody>
      </p:sp>
      <p:pic>
        <p:nvPicPr>
          <p:cNvPr id="5" name="Picture 4">
            <a:extLst>
              <a:ext uri="{FF2B5EF4-FFF2-40B4-BE49-F238E27FC236}">
                <a16:creationId xmlns:a16="http://schemas.microsoft.com/office/drawing/2014/main" id="{24AC06F2-5DB5-9ACB-1221-67331DBBF620}"/>
              </a:ext>
            </a:extLst>
          </p:cNvPr>
          <p:cNvPicPr>
            <a:picLocks noChangeAspect="1"/>
          </p:cNvPicPr>
          <p:nvPr/>
        </p:nvPicPr>
        <p:blipFill>
          <a:blip r:embed="rId2"/>
          <a:stretch>
            <a:fillRect/>
          </a:stretch>
        </p:blipFill>
        <p:spPr>
          <a:xfrm>
            <a:off x="4851241" y="3636089"/>
            <a:ext cx="4045226" cy="2506294"/>
          </a:xfrm>
          <a:prstGeom prst="rect">
            <a:avLst/>
          </a:prstGeom>
        </p:spPr>
      </p:pic>
    </p:spTree>
    <p:extLst>
      <p:ext uri="{BB962C8B-B14F-4D97-AF65-F5344CB8AC3E}">
        <p14:creationId xmlns:p14="http://schemas.microsoft.com/office/powerpoint/2010/main" val="1296386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57AC1-3A73-9E49-2E3F-F1542CF66F49}"/>
              </a:ext>
            </a:extLst>
          </p:cNvPr>
          <p:cNvSpPr>
            <a:spLocks noGrp="1"/>
          </p:cNvSpPr>
          <p:nvPr>
            <p:ph type="title"/>
          </p:nvPr>
        </p:nvSpPr>
        <p:spPr/>
        <p:txBody>
          <a:bodyPr>
            <a:normAutofit/>
          </a:bodyPr>
          <a:lstStyle/>
          <a:p>
            <a:r>
              <a:rPr lang="en-IN" sz="3600" b="1"/>
              <a:t>              SOP for Tax Invoice Preparation: -</a:t>
            </a:r>
            <a:endParaRPr lang="en-IN" sz="3600"/>
          </a:p>
        </p:txBody>
      </p:sp>
      <p:sp>
        <p:nvSpPr>
          <p:cNvPr id="3" name="Content Placeholder 2">
            <a:extLst>
              <a:ext uri="{FF2B5EF4-FFF2-40B4-BE49-F238E27FC236}">
                <a16:creationId xmlns:a16="http://schemas.microsoft.com/office/drawing/2014/main" id="{4547B4E8-B6D1-33EC-B6C5-1DF544257ACE}"/>
              </a:ext>
            </a:extLst>
          </p:cNvPr>
          <p:cNvSpPr>
            <a:spLocks noGrp="1"/>
          </p:cNvSpPr>
          <p:nvPr>
            <p:ph idx="1"/>
          </p:nvPr>
        </p:nvSpPr>
        <p:spPr>
          <a:xfrm>
            <a:off x="6026426" y="1795807"/>
            <a:ext cx="5257800" cy="4351338"/>
          </a:xfrm>
        </p:spPr>
        <p:txBody>
          <a:bodyPr>
            <a:normAutofit/>
          </a:bodyPr>
          <a:lstStyle/>
          <a:p>
            <a:pPr marL="0" indent="0">
              <a:buNone/>
            </a:pPr>
            <a:r>
              <a:rPr lang="en-IN" sz="2400">
                <a:latin typeface="Times New Roman" panose="02020603050405020304" pitchFamily="18" charset="0"/>
                <a:cs typeface="Times New Roman" panose="02020603050405020304" pitchFamily="18" charset="0"/>
              </a:rPr>
              <a:t>Procedures: -</a:t>
            </a:r>
          </a:p>
          <a:p>
            <a:pPr lvl="0"/>
            <a:r>
              <a:rPr lang="en-IN" sz="2400">
                <a:latin typeface="Times New Roman" panose="02020603050405020304" pitchFamily="18" charset="0"/>
                <a:cs typeface="Times New Roman" panose="02020603050405020304" pitchFamily="18" charset="0"/>
              </a:rPr>
              <a:t>  Generate invoice number. </a:t>
            </a:r>
          </a:p>
          <a:p>
            <a:pPr lvl="0"/>
            <a:r>
              <a:rPr lang="en-IN" sz="2400">
                <a:latin typeface="Times New Roman" panose="02020603050405020304" pitchFamily="18" charset="0"/>
                <a:cs typeface="Times New Roman" panose="02020603050405020304" pitchFamily="18" charset="0"/>
              </a:rPr>
              <a:t>  Enter supplier details. </a:t>
            </a:r>
          </a:p>
          <a:p>
            <a:pPr lvl="0"/>
            <a:r>
              <a:rPr lang="en-IN" sz="2400">
                <a:latin typeface="Times New Roman" panose="02020603050405020304" pitchFamily="18" charset="0"/>
                <a:cs typeface="Times New Roman" panose="02020603050405020304" pitchFamily="18" charset="0"/>
              </a:rPr>
              <a:t>  Enter customer details. </a:t>
            </a:r>
          </a:p>
          <a:p>
            <a:pPr lvl="0"/>
            <a:r>
              <a:rPr lang="en-IN" sz="2400">
                <a:latin typeface="Times New Roman" panose="02020603050405020304" pitchFamily="18" charset="0"/>
                <a:cs typeface="Times New Roman" panose="02020603050405020304" pitchFamily="18" charset="0"/>
              </a:rPr>
              <a:t>  Mention GSTIN. </a:t>
            </a:r>
          </a:p>
          <a:p>
            <a:pPr lvl="0"/>
            <a:r>
              <a:rPr lang="en-IN" sz="2400">
                <a:latin typeface="Times New Roman" panose="02020603050405020304" pitchFamily="18" charset="0"/>
                <a:cs typeface="Times New Roman" panose="02020603050405020304" pitchFamily="18" charset="0"/>
              </a:rPr>
              <a:t>  Calculate taxable value. </a:t>
            </a:r>
          </a:p>
          <a:p>
            <a:pPr lvl="0"/>
            <a:r>
              <a:rPr lang="en-IN" sz="2400">
                <a:latin typeface="Times New Roman" panose="02020603050405020304" pitchFamily="18" charset="0"/>
                <a:cs typeface="Times New Roman" panose="02020603050405020304" pitchFamily="18" charset="0"/>
              </a:rPr>
              <a:t>  Apply GST rate. </a:t>
            </a:r>
          </a:p>
          <a:p>
            <a:pPr lvl="0"/>
            <a:r>
              <a:rPr lang="en-IN" sz="2400">
                <a:latin typeface="Times New Roman" panose="02020603050405020304" pitchFamily="18" charset="0"/>
                <a:cs typeface="Times New Roman" panose="02020603050405020304" pitchFamily="18" charset="0"/>
              </a:rPr>
              <a:t>  Mention total invoice value. </a:t>
            </a:r>
          </a:p>
          <a:p>
            <a:pPr lvl="0"/>
            <a:r>
              <a:rPr lang="en-IN" sz="2400">
                <a:latin typeface="Times New Roman" panose="02020603050405020304" pitchFamily="18" charset="0"/>
                <a:cs typeface="Times New Roman" panose="02020603050405020304" pitchFamily="18" charset="0"/>
              </a:rPr>
              <a:t>  Issue invoice.</a:t>
            </a:r>
          </a:p>
          <a:p>
            <a:pPr marL="0" indent="0">
              <a:buNone/>
            </a:pPr>
            <a:endParaRPr lang="en-IN"/>
          </a:p>
        </p:txBody>
      </p:sp>
      <p:pic>
        <p:nvPicPr>
          <p:cNvPr id="5" name="Picture 4">
            <a:extLst>
              <a:ext uri="{FF2B5EF4-FFF2-40B4-BE49-F238E27FC236}">
                <a16:creationId xmlns:a16="http://schemas.microsoft.com/office/drawing/2014/main" id="{581E4496-04C1-5503-4D94-2C071F1A8002}"/>
              </a:ext>
            </a:extLst>
          </p:cNvPr>
          <p:cNvPicPr>
            <a:picLocks noChangeAspect="1"/>
          </p:cNvPicPr>
          <p:nvPr/>
        </p:nvPicPr>
        <p:blipFill>
          <a:blip r:embed="rId2"/>
          <a:stretch>
            <a:fillRect/>
          </a:stretch>
        </p:blipFill>
        <p:spPr>
          <a:xfrm>
            <a:off x="1331843" y="2215533"/>
            <a:ext cx="2739147" cy="3999873"/>
          </a:xfrm>
          <a:prstGeom prst="rect">
            <a:avLst/>
          </a:prstGeom>
        </p:spPr>
      </p:pic>
    </p:spTree>
    <p:extLst>
      <p:ext uri="{BB962C8B-B14F-4D97-AF65-F5344CB8AC3E}">
        <p14:creationId xmlns:p14="http://schemas.microsoft.com/office/powerpoint/2010/main" val="3070222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F33C2-F123-6C7C-5821-816C1B4FCBF8}"/>
              </a:ext>
            </a:extLst>
          </p:cNvPr>
          <p:cNvSpPr>
            <a:spLocks noGrp="1"/>
          </p:cNvSpPr>
          <p:nvPr>
            <p:ph type="title"/>
          </p:nvPr>
        </p:nvSpPr>
        <p:spPr/>
        <p:txBody>
          <a:bodyPr>
            <a:normAutofit fontScale="90000"/>
          </a:bodyPr>
          <a:lstStyle/>
          <a:p>
            <a:r>
              <a:rPr lang="en-IN"/>
              <a:t>    </a:t>
            </a:r>
            <a:br>
              <a:rPr lang="en-IN"/>
            </a:br>
            <a:r>
              <a:rPr lang="en-IN"/>
              <a:t>                    </a:t>
            </a:r>
            <a:r>
              <a:rPr lang="en-IN" sz="4000" b="1">
                <a:latin typeface="Times New Roman" panose="02020603050405020304" pitchFamily="18" charset="0"/>
                <a:cs typeface="Times New Roman" panose="02020603050405020304" pitchFamily="18" charset="0"/>
              </a:rPr>
              <a:t>SOP for Input Tax Credit (ITC): -</a:t>
            </a:r>
            <a:br>
              <a:rPr lang="en-IN" sz="4000" b="1">
                <a:latin typeface="Times New Roman" panose="02020603050405020304" pitchFamily="18" charset="0"/>
                <a:cs typeface="Times New Roman" panose="02020603050405020304" pitchFamily="18" charset="0"/>
              </a:rPr>
            </a:br>
            <a:endParaRPr lang="en-IN" sz="4000" b="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72B8F7-6267-54F1-69DE-8CE55FBAFBDC}"/>
              </a:ext>
            </a:extLst>
          </p:cNvPr>
          <p:cNvSpPr>
            <a:spLocks noGrp="1"/>
          </p:cNvSpPr>
          <p:nvPr>
            <p:ph idx="1"/>
          </p:nvPr>
        </p:nvSpPr>
        <p:spPr/>
        <p:txBody>
          <a:bodyPr/>
          <a:lstStyle/>
          <a:p>
            <a:pPr marL="0" indent="0">
              <a:buNone/>
            </a:pPr>
            <a:r>
              <a:rPr lang="en-IN" sz="2400">
                <a:latin typeface="Times New Roman" panose="02020603050405020304" pitchFamily="18" charset="0"/>
                <a:cs typeface="Times New Roman" panose="02020603050405020304" pitchFamily="18" charset="0"/>
              </a:rPr>
              <a:t>Procedures: -</a:t>
            </a:r>
          </a:p>
          <a:p>
            <a:pPr lvl="0"/>
            <a:r>
              <a:rPr lang="en-IN" sz="2400">
                <a:latin typeface="Times New Roman" panose="02020603050405020304" pitchFamily="18" charset="0"/>
                <a:cs typeface="Times New Roman" panose="02020603050405020304" pitchFamily="18" charset="0"/>
              </a:rPr>
              <a:t>  Verify purchase invoices. </a:t>
            </a:r>
          </a:p>
          <a:p>
            <a:pPr lvl="0"/>
            <a:r>
              <a:rPr lang="en-IN" sz="2400">
                <a:latin typeface="Times New Roman" panose="02020603050405020304" pitchFamily="18" charset="0"/>
                <a:cs typeface="Times New Roman" panose="02020603050405020304" pitchFamily="18" charset="0"/>
              </a:rPr>
              <a:t>  Match invoices with GSTR-2B. </a:t>
            </a:r>
          </a:p>
          <a:p>
            <a:pPr lvl="0"/>
            <a:r>
              <a:rPr lang="en-IN" sz="2400">
                <a:latin typeface="Times New Roman" panose="02020603050405020304" pitchFamily="18" charset="0"/>
                <a:cs typeface="Times New Roman" panose="02020603050405020304" pitchFamily="18" charset="0"/>
              </a:rPr>
              <a:t>  Confirm supplier has filed returns. </a:t>
            </a:r>
          </a:p>
          <a:p>
            <a:pPr lvl="0"/>
            <a:r>
              <a:rPr lang="en-IN" sz="2400">
                <a:latin typeface="Times New Roman" panose="02020603050405020304" pitchFamily="18" charset="0"/>
                <a:cs typeface="Times New Roman" panose="02020603050405020304" pitchFamily="18" charset="0"/>
              </a:rPr>
              <a:t>  Verify eligibility of ITC. </a:t>
            </a:r>
          </a:p>
          <a:p>
            <a:pPr lvl="0"/>
            <a:r>
              <a:rPr lang="en-IN" sz="2400">
                <a:latin typeface="Times New Roman" panose="02020603050405020304" pitchFamily="18" charset="0"/>
                <a:cs typeface="Times New Roman" panose="02020603050405020304" pitchFamily="18" charset="0"/>
              </a:rPr>
              <a:t>  Claim ITC in GSTR-3B.</a:t>
            </a:r>
          </a:p>
          <a:p>
            <a:pPr marL="0" indent="0">
              <a:buNone/>
            </a:pPr>
            <a:endParaRPr lang="en-IN"/>
          </a:p>
        </p:txBody>
      </p:sp>
      <p:pic>
        <p:nvPicPr>
          <p:cNvPr id="5" name="Picture 4">
            <a:extLst>
              <a:ext uri="{FF2B5EF4-FFF2-40B4-BE49-F238E27FC236}">
                <a16:creationId xmlns:a16="http://schemas.microsoft.com/office/drawing/2014/main" id="{09F41289-5B31-349C-2F44-FDF75F335B0F}"/>
              </a:ext>
            </a:extLst>
          </p:cNvPr>
          <p:cNvPicPr>
            <a:picLocks noChangeAspect="1"/>
          </p:cNvPicPr>
          <p:nvPr/>
        </p:nvPicPr>
        <p:blipFill>
          <a:blip r:embed="rId2"/>
          <a:stretch>
            <a:fillRect/>
          </a:stretch>
        </p:blipFill>
        <p:spPr>
          <a:xfrm>
            <a:off x="7149547" y="2673625"/>
            <a:ext cx="3185077" cy="3185077"/>
          </a:xfrm>
          <a:prstGeom prst="rect">
            <a:avLst/>
          </a:prstGeom>
        </p:spPr>
      </p:pic>
    </p:spTree>
    <p:extLst>
      <p:ext uri="{BB962C8B-B14F-4D97-AF65-F5344CB8AC3E}">
        <p14:creationId xmlns:p14="http://schemas.microsoft.com/office/powerpoint/2010/main" val="84397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2D5F-70F5-AA2C-CC9B-F92FE9D7A5E1}"/>
              </a:ext>
            </a:extLst>
          </p:cNvPr>
          <p:cNvSpPr>
            <a:spLocks noGrp="1"/>
          </p:cNvSpPr>
          <p:nvPr>
            <p:ph type="title"/>
          </p:nvPr>
        </p:nvSpPr>
        <p:spPr/>
        <p:txBody>
          <a:bodyPr>
            <a:normAutofit fontScale="90000"/>
          </a:bodyPr>
          <a:lstStyle/>
          <a:p>
            <a:r>
              <a:rPr lang="en-IN"/>
              <a:t>         </a:t>
            </a:r>
            <a:br>
              <a:rPr lang="en-IN"/>
            </a:br>
            <a:br>
              <a:rPr lang="en-IN"/>
            </a:br>
            <a:r>
              <a:rPr lang="en-IN"/>
              <a:t>                       </a:t>
            </a:r>
            <a:r>
              <a:rPr lang="en-IN" sz="4000" b="1">
                <a:latin typeface="Times New Roman" panose="02020603050405020304" pitchFamily="18" charset="0"/>
                <a:cs typeface="Times New Roman" panose="02020603050405020304" pitchFamily="18" charset="0"/>
              </a:rPr>
              <a:t>SOP for Filing TDS Return</a:t>
            </a:r>
            <a:br>
              <a:rPr lang="en-IN"/>
            </a:br>
            <a:r>
              <a:rPr lang="en-IN" b="1"/>
              <a:t> </a:t>
            </a:r>
            <a:br>
              <a:rPr lang="en-IN"/>
            </a:br>
            <a:endParaRPr lang="en-IN"/>
          </a:p>
        </p:txBody>
      </p:sp>
      <p:sp>
        <p:nvSpPr>
          <p:cNvPr id="3" name="Content Placeholder 2">
            <a:extLst>
              <a:ext uri="{FF2B5EF4-FFF2-40B4-BE49-F238E27FC236}">
                <a16:creationId xmlns:a16="http://schemas.microsoft.com/office/drawing/2014/main" id="{020E3598-021F-10D8-AFDF-84C113A6A563}"/>
              </a:ext>
            </a:extLst>
          </p:cNvPr>
          <p:cNvSpPr>
            <a:spLocks noGrp="1"/>
          </p:cNvSpPr>
          <p:nvPr>
            <p:ph idx="1"/>
          </p:nvPr>
        </p:nvSpPr>
        <p:spPr/>
        <p:txBody>
          <a:bodyPr>
            <a:normAutofit/>
          </a:bodyPr>
          <a:lstStyle/>
          <a:p>
            <a:r>
              <a:rPr lang="en-IN" sz="2400">
                <a:latin typeface="Times New Roman" panose="02020603050405020304" pitchFamily="18" charset="0"/>
                <a:cs typeface="Times New Roman" panose="02020603050405020304" pitchFamily="18" charset="0"/>
              </a:rPr>
              <a:t>Collect TDS Information</a:t>
            </a:r>
          </a:p>
          <a:p>
            <a:r>
              <a:rPr lang="en-IN" sz="2400">
                <a:latin typeface="Times New Roman" panose="02020603050405020304" pitchFamily="18" charset="0"/>
                <a:cs typeface="Times New Roman" panose="02020603050405020304" pitchFamily="18" charset="0"/>
              </a:rPr>
              <a:t> Deposit TDS. </a:t>
            </a:r>
          </a:p>
          <a:p>
            <a:r>
              <a:rPr lang="en-IN" sz="2400">
                <a:latin typeface="Times New Roman" panose="02020603050405020304" pitchFamily="18" charset="0"/>
                <a:cs typeface="Times New Roman" panose="02020603050405020304" pitchFamily="18" charset="0"/>
              </a:rPr>
              <a:t> Prepare TDS Return</a:t>
            </a:r>
          </a:p>
          <a:p>
            <a:r>
              <a:rPr lang="en-IN" sz="2400">
                <a:latin typeface="Times New Roman" panose="02020603050405020304" pitchFamily="18" charset="0"/>
                <a:cs typeface="Times New Roman" panose="02020603050405020304" pitchFamily="18" charset="0"/>
              </a:rPr>
              <a:t>Validate the Return </a:t>
            </a:r>
          </a:p>
          <a:p>
            <a:r>
              <a:rPr lang="en-IN" sz="2400">
                <a:latin typeface="Times New Roman" panose="02020603050405020304" pitchFamily="18" charset="0"/>
                <a:cs typeface="Times New Roman" panose="02020603050405020304" pitchFamily="18" charset="0"/>
              </a:rPr>
              <a:t> Generate Return File</a:t>
            </a:r>
          </a:p>
          <a:p>
            <a:r>
              <a:rPr lang="en-IN" sz="2400">
                <a:latin typeface="Times New Roman" panose="02020603050405020304" pitchFamily="18" charset="0"/>
                <a:cs typeface="Times New Roman" panose="02020603050405020304" pitchFamily="18" charset="0"/>
              </a:rPr>
              <a:t> Upload the TDS Return</a:t>
            </a:r>
          </a:p>
          <a:p>
            <a:r>
              <a:rPr lang="en-IN" sz="2400">
                <a:latin typeface="Times New Roman" panose="02020603050405020304" pitchFamily="18" charset="0"/>
                <a:cs typeface="Times New Roman" panose="02020603050405020304" pitchFamily="18" charset="0"/>
              </a:rPr>
              <a:t> Verify Submission Status</a:t>
            </a:r>
          </a:p>
          <a:p>
            <a:r>
              <a:rPr lang="en-IN" sz="2400">
                <a:latin typeface="Times New Roman" panose="02020603050405020304" pitchFamily="18" charset="0"/>
                <a:cs typeface="Times New Roman" panose="02020603050405020304" pitchFamily="18" charset="0"/>
              </a:rPr>
              <a:t> Download and Issue TDS Certificates</a:t>
            </a:r>
          </a:p>
          <a:p>
            <a:endParaRPr lang="en-IN"/>
          </a:p>
          <a:p>
            <a:endParaRPr lang="en-IN"/>
          </a:p>
        </p:txBody>
      </p:sp>
      <p:pic>
        <p:nvPicPr>
          <p:cNvPr id="5" name="Picture 4">
            <a:extLst>
              <a:ext uri="{FF2B5EF4-FFF2-40B4-BE49-F238E27FC236}">
                <a16:creationId xmlns:a16="http://schemas.microsoft.com/office/drawing/2014/main" id="{46E73BFD-FC92-77FE-F0F6-010166D87F95}"/>
              </a:ext>
            </a:extLst>
          </p:cNvPr>
          <p:cNvPicPr>
            <a:picLocks noChangeAspect="1"/>
          </p:cNvPicPr>
          <p:nvPr/>
        </p:nvPicPr>
        <p:blipFill>
          <a:blip r:embed="rId2"/>
          <a:stretch>
            <a:fillRect/>
          </a:stretch>
        </p:blipFill>
        <p:spPr>
          <a:xfrm>
            <a:off x="7433643" y="2103120"/>
            <a:ext cx="2977389" cy="3697605"/>
          </a:xfrm>
          <a:prstGeom prst="rect">
            <a:avLst/>
          </a:prstGeom>
        </p:spPr>
      </p:pic>
    </p:spTree>
    <p:extLst>
      <p:ext uri="{BB962C8B-B14F-4D97-AF65-F5344CB8AC3E}">
        <p14:creationId xmlns:p14="http://schemas.microsoft.com/office/powerpoint/2010/main" val="2478615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E2BE9-58E4-25C9-914A-1EFCB4671007}"/>
              </a:ext>
            </a:extLst>
          </p:cNvPr>
          <p:cNvSpPr>
            <a:spLocks noGrp="1"/>
          </p:cNvSpPr>
          <p:nvPr>
            <p:ph type="title"/>
          </p:nvPr>
        </p:nvSpPr>
        <p:spPr/>
        <p:txBody>
          <a:bodyPr>
            <a:normAutofit/>
          </a:bodyPr>
          <a:lstStyle/>
          <a:p>
            <a:r>
              <a:rPr lang="en-IN"/>
              <a:t>            </a:t>
            </a:r>
            <a:r>
              <a:rPr lang="en-IN" sz="3600" b="1">
                <a:latin typeface="Times New Roman" panose="02020603050405020304" pitchFamily="18" charset="0"/>
                <a:cs typeface="Times New Roman" panose="02020603050405020304" pitchFamily="18" charset="0"/>
              </a:rPr>
              <a:t>SOP for Filing GSTR-3B</a:t>
            </a:r>
            <a:endParaRPr lang="en-IN" sz="36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87CB72A-1A68-AC8D-F67A-722FCC352C37}"/>
              </a:ext>
            </a:extLst>
          </p:cNvPr>
          <p:cNvSpPr>
            <a:spLocks noGrp="1"/>
          </p:cNvSpPr>
          <p:nvPr>
            <p:ph idx="1"/>
          </p:nvPr>
        </p:nvSpPr>
        <p:spPr>
          <a:xfrm>
            <a:off x="6791740" y="1597025"/>
            <a:ext cx="4449417" cy="4351338"/>
          </a:xfrm>
        </p:spPr>
        <p:txBody>
          <a:bodyPr>
            <a:normAutofit fontScale="92500" lnSpcReduction="20000"/>
          </a:bodyPr>
          <a:lstStyle/>
          <a:p>
            <a:r>
              <a:rPr lang="en-IN" sz="2600">
                <a:latin typeface="Times New Roman" panose="02020603050405020304" pitchFamily="18" charset="0"/>
                <a:cs typeface="Times New Roman" panose="02020603050405020304" pitchFamily="18" charset="0"/>
              </a:rPr>
              <a:t>Collect and Verify GST Data</a:t>
            </a:r>
          </a:p>
          <a:p>
            <a:r>
              <a:rPr lang="en-IN" sz="2600">
                <a:latin typeface="Times New Roman" panose="02020603050405020304" pitchFamily="18" charset="0"/>
                <a:cs typeface="Times New Roman" panose="02020603050405020304" pitchFamily="18" charset="0"/>
              </a:rPr>
              <a:t>Calculate GST Liability</a:t>
            </a:r>
          </a:p>
          <a:p>
            <a:r>
              <a:rPr lang="en-IN" sz="2600">
                <a:latin typeface="Times New Roman" panose="02020603050405020304" pitchFamily="18" charset="0"/>
                <a:cs typeface="Times New Roman" panose="02020603050405020304" pitchFamily="18" charset="0"/>
              </a:rPr>
              <a:t> Determine Input Tax Credit (ITC)</a:t>
            </a:r>
          </a:p>
          <a:p>
            <a:r>
              <a:rPr lang="en-IN" sz="2600">
                <a:latin typeface="Times New Roman" panose="02020603050405020304" pitchFamily="18" charset="0"/>
                <a:cs typeface="Times New Roman" panose="02020603050405020304" pitchFamily="18" charset="0"/>
              </a:rPr>
              <a:t>Login to GST Portal </a:t>
            </a:r>
          </a:p>
          <a:p>
            <a:r>
              <a:rPr lang="en-IN" sz="2600">
                <a:latin typeface="Times New Roman" panose="02020603050405020304" pitchFamily="18" charset="0"/>
                <a:cs typeface="Times New Roman" panose="02020603050405020304" pitchFamily="18" charset="0"/>
              </a:rPr>
              <a:t> Select Return Period</a:t>
            </a:r>
          </a:p>
          <a:p>
            <a:r>
              <a:rPr lang="en-IN" sz="2600">
                <a:latin typeface="Times New Roman" panose="02020603050405020304" pitchFamily="18" charset="0"/>
                <a:cs typeface="Times New Roman" panose="02020603050405020304" pitchFamily="18" charset="0"/>
              </a:rPr>
              <a:t>Enter Return Details</a:t>
            </a:r>
          </a:p>
          <a:p>
            <a:r>
              <a:rPr lang="en-IN" sz="2600">
                <a:latin typeface="Times New Roman" panose="02020603050405020304" pitchFamily="18" charset="0"/>
                <a:cs typeface="Times New Roman" panose="02020603050405020304" pitchFamily="18" charset="0"/>
              </a:rPr>
              <a:t> Offset Tax Liability</a:t>
            </a:r>
          </a:p>
          <a:p>
            <a:r>
              <a:rPr lang="en-IN" sz="2600">
                <a:latin typeface="Times New Roman" panose="02020603050405020304" pitchFamily="18" charset="0"/>
                <a:cs typeface="Times New Roman" panose="02020603050405020304" pitchFamily="18" charset="0"/>
              </a:rPr>
              <a:t> Preview and Verify Return</a:t>
            </a:r>
          </a:p>
          <a:p>
            <a:r>
              <a:rPr lang="en-IN" sz="2600">
                <a:latin typeface="Times New Roman" panose="02020603050405020304" pitchFamily="18" charset="0"/>
                <a:cs typeface="Times New Roman" panose="02020603050405020304" pitchFamily="18" charset="0"/>
              </a:rPr>
              <a:t> File GSTR-3B</a:t>
            </a:r>
          </a:p>
          <a:p>
            <a:pPr lvl="0"/>
            <a:r>
              <a:rPr lang="en-IN" sz="2600">
                <a:latin typeface="Times New Roman" panose="02020603050405020304" pitchFamily="18" charset="0"/>
                <a:cs typeface="Times New Roman" panose="02020603050405020304" pitchFamily="18" charset="0"/>
              </a:rPr>
              <a:t> Download Acknowledgment</a:t>
            </a:r>
          </a:p>
          <a:p>
            <a:pPr marL="0" indent="0">
              <a:buNone/>
            </a:pPr>
            <a:endParaRPr lang="en-IN"/>
          </a:p>
        </p:txBody>
      </p:sp>
      <p:pic>
        <p:nvPicPr>
          <p:cNvPr id="5" name="Picture 4">
            <a:extLst>
              <a:ext uri="{FF2B5EF4-FFF2-40B4-BE49-F238E27FC236}">
                <a16:creationId xmlns:a16="http://schemas.microsoft.com/office/drawing/2014/main" id="{58B937D3-B0DB-5C81-9E42-E166A431C46C}"/>
              </a:ext>
            </a:extLst>
          </p:cNvPr>
          <p:cNvPicPr>
            <a:picLocks noChangeAspect="1"/>
          </p:cNvPicPr>
          <p:nvPr/>
        </p:nvPicPr>
        <p:blipFill>
          <a:blip r:embed="rId2"/>
          <a:stretch>
            <a:fillRect/>
          </a:stretch>
        </p:blipFill>
        <p:spPr>
          <a:xfrm>
            <a:off x="1202634" y="2155960"/>
            <a:ext cx="2663687" cy="3350318"/>
          </a:xfrm>
          <a:prstGeom prst="rect">
            <a:avLst/>
          </a:prstGeom>
        </p:spPr>
      </p:pic>
    </p:spTree>
    <p:extLst>
      <p:ext uri="{BB962C8B-B14F-4D97-AF65-F5344CB8AC3E}">
        <p14:creationId xmlns:p14="http://schemas.microsoft.com/office/powerpoint/2010/main" val="244205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10253-8853-F785-10C7-737DFC39F6E2}"/>
              </a:ext>
            </a:extLst>
          </p:cNvPr>
          <p:cNvSpPr>
            <a:spLocks noGrp="1"/>
          </p:cNvSpPr>
          <p:nvPr>
            <p:ph type="title"/>
          </p:nvPr>
        </p:nvSpPr>
        <p:spPr/>
        <p:txBody>
          <a:bodyPr>
            <a:normAutofit fontScale="90000"/>
          </a:bodyPr>
          <a:lstStyle/>
          <a:p>
            <a:r>
              <a:rPr lang="en-IN"/>
              <a:t>       </a:t>
            </a:r>
            <a:br>
              <a:rPr lang="en-IN"/>
            </a:br>
            <a:br>
              <a:rPr lang="en-IN"/>
            </a:br>
            <a:r>
              <a:rPr lang="en-IN"/>
              <a:t>                          </a:t>
            </a:r>
            <a:r>
              <a:rPr lang="en-IN" sz="4000" b="1">
                <a:latin typeface="Times New Roman" panose="02020603050405020304" pitchFamily="18" charset="0"/>
                <a:cs typeface="Times New Roman" panose="02020603050405020304" pitchFamily="18" charset="0"/>
              </a:rPr>
              <a:t>SOP for Filing GSTR-1</a:t>
            </a:r>
            <a:br>
              <a:rPr lang="en-IN" sz="4000">
                <a:latin typeface="Times New Roman" panose="02020603050405020304" pitchFamily="18" charset="0"/>
                <a:cs typeface="Times New Roman" panose="02020603050405020304" pitchFamily="18" charset="0"/>
              </a:rPr>
            </a:br>
            <a:br>
              <a:rPr lang="en-IN" sz="4000">
                <a:latin typeface="Times New Roman" panose="02020603050405020304" pitchFamily="18" charset="0"/>
                <a:cs typeface="Times New Roman" panose="02020603050405020304" pitchFamily="18" charset="0"/>
              </a:rPr>
            </a:br>
            <a:endParaRPr lang="en-IN" sz="40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013FAF9-03C4-CBC6-9DA4-8BD5E40FA73F}"/>
              </a:ext>
            </a:extLst>
          </p:cNvPr>
          <p:cNvSpPr>
            <a:spLocks noGrp="1"/>
          </p:cNvSpPr>
          <p:nvPr>
            <p:ph idx="1"/>
          </p:nvPr>
        </p:nvSpPr>
        <p:spPr/>
        <p:txBody>
          <a:bodyPr>
            <a:normAutofit fontScale="85000" lnSpcReduction="20000"/>
          </a:bodyPr>
          <a:lstStyle/>
          <a:p>
            <a:r>
              <a:rPr lang="en-IN" sz="2600">
                <a:latin typeface="Times New Roman" panose="02020603050405020304" pitchFamily="18" charset="0"/>
                <a:cs typeface="Times New Roman" panose="02020603050405020304" pitchFamily="18" charset="0"/>
              </a:rPr>
              <a:t>Collect Sales Data</a:t>
            </a:r>
          </a:p>
          <a:p>
            <a:r>
              <a:rPr lang="en-IN" sz="2600">
                <a:latin typeface="Times New Roman" panose="02020603050405020304" pitchFamily="18" charset="0"/>
                <a:cs typeface="Times New Roman" panose="02020603050405020304" pitchFamily="18" charset="0"/>
              </a:rPr>
              <a:t>Reconcile Sales Records</a:t>
            </a:r>
          </a:p>
          <a:p>
            <a:r>
              <a:rPr lang="en-IN" sz="2600">
                <a:latin typeface="Times New Roman" panose="02020603050405020304" pitchFamily="18" charset="0"/>
                <a:cs typeface="Times New Roman" panose="02020603050405020304" pitchFamily="18" charset="0"/>
              </a:rPr>
              <a:t>Login to GST Portal</a:t>
            </a:r>
          </a:p>
          <a:p>
            <a:r>
              <a:rPr lang="en-IN" sz="2600">
                <a:latin typeface="Times New Roman" panose="02020603050405020304" pitchFamily="18" charset="0"/>
                <a:cs typeface="Times New Roman" panose="02020603050405020304" pitchFamily="18" charset="0"/>
              </a:rPr>
              <a:t>Select Return Period</a:t>
            </a:r>
          </a:p>
          <a:p>
            <a:r>
              <a:rPr lang="en-IN" sz="2600">
                <a:latin typeface="Times New Roman" panose="02020603050405020304" pitchFamily="18" charset="0"/>
                <a:cs typeface="Times New Roman" panose="02020603050405020304" pitchFamily="18" charset="0"/>
              </a:rPr>
              <a:t>Enter Outward Supply Details</a:t>
            </a:r>
          </a:p>
          <a:p>
            <a:r>
              <a:rPr lang="en-IN" sz="2600">
                <a:latin typeface="Times New Roman" panose="02020603050405020304" pitchFamily="18" charset="0"/>
                <a:cs typeface="Times New Roman" panose="02020603050405020304" pitchFamily="18" charset="0"/>
              </a:rPr>
              <a:t>Validate Data</a:t>
            </a:r>
          </a:p>
          <a:p>
            <a:r>
              <a:rPr lang="en-IN" sz="2600">
                <a:latin typeface="Times New Roman" panose="02020603050405020304" pitchFamily="18" charset="0"/>
                <a:cs typeface="Times New Roman" panose="02020603050405020304" pitchFamily="18" charset="0"/>
              </a:rPr>
              <a:t>Generate Summary</a:t>
            </a:r>
          </a:p>
          <a:p>
            <a:r>
              <a:rPr lang="en-IN" sz="2600">
                <a:latin typeface="Times New Roman" panose="02020603050405020304" pitchFamily="18" charset="0"/>
                <a:cs typeface="Times New Roman" panose="02020603050405020304" pitchFamily="18" charset="0"/>
              </a:rPr>
              <a:t>Submit GSTR-1 </a:t>
            </a:r>
          </a:p>
          <a:p>
            <a:r>
              <a:rPr lang="en-IN" sz="2600">
                <a:latin typeface="Times New Roman" panose="02020603050405020304" pitchFamily="18" charset="0"/>
                <a:cs typeface="Times New Roman" panose="02020603050405020304" pitchFamily="18" charset="0"/>
              </a:rPr>
              <a:t>File Return</a:t>
            </a:r>
          </a:p>
          <a:p>
            <a:r>
              <a:rPr lang="en-IN" sz="2600">
                <a:latin typeface="Times New Roman" panose="02020603050405020304" pitchFamily="18" charset="0"/>
                <a:cs typeface="Times New Roman" panose="02020603050405020304" pitchFamily="18" charset="0"/>
              </a:rPr>
              <a:t>Download Acknowledgment</a:t>
            </a:r>
          </a:p>
          <a:p>
            <a:endParaRPr lang="en-IN"/>
          </a:p>
          <a:p>
            <a:endParaRPr lang="en-IN"/>
          </a:p>
        </p:txBody>
      </p:sp>
      <p:pic>
        <p:nvPicPr>
          <p:cNvPr id="5" name="Picture 4">
            <a:extLst>
              <a:ext uri="{FF2B5EF4-FFF2-40B4-BE49-F238E27FC236}">
                <a16:creationId xmlns:a16="http://schemas.microsoft.com/office/drawing/2014/main" id="{B0F72921-EE19-651E-3A50-4208FEC2B57B}"/>
              </a:ext>
            </a:extLst>
          </p:cNvPr>
          <p:cNvPicPr>
            <a:picLocks noChangeAspect="1"/>
          </p:cNvPicPr>
          <p:nvPr/>
        </p:nvPicPr>
        <p:blipFill>
          <a:blip r:embed="rId2"/>
          <a:stretch>
            <a:fillRect/>
          </a:stretch>
        </p:blipFill>
        <p:spPr>
          <a:xfrm>
            <a:off x="6854227" y="2463910"/>
            <a:ext cx="3592299" cy="3062247"/>
          </a:xfrm>
          <a:prstGeom prst="rect">
            <a:avLst/>
          </a:prstGeom>
        </p:spPr>
      </p:pic>
    </p:spTree>
    <p:extLst>
      <p:ext uri="{BB962C8B-B14F-4D97-AF65-F5344CB8AC3E}">
        <p14:creationId xmlns:p14="http://schemas.microsoft.com/office/powerpoint/2010/main" val="1553624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9D258-4105-C835-6931-51264EB7218A}"/>
              </a:ext>
            </a:extLst>
          </p:cNvPr>
          <p:cNvSpPr>
            <a:spLocks noGrp="1"/>
          </p:cNvSpPr>
          <p:nvPr>
            <p:ph type="title"/>
          </p:nvPr>
        </p:nvSpPr>
        <p:spPr/>
        <p:txBody>
          <a:bodyPr/>
          <a:lstStyle/>
          <a:p>
            <a:r>
              <a:rPr lang="en-IN"/>
              <a:t>                               </a:t>
            </a:r>
            <a:r>
              <a:rPr lang="en-IN" sz="3600" b="1">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4BCDE99-906B-F86E-8E80-6ABA38CE5A20}"/>
              </a:ext>
            </a:extLst>
          </p:cNvPr>
          <p:cNvSpPr>
            <a:spLocks noGrp="1"/>
          </p:cNvSpPr>
          <p:nvPr>
            <p:ph idx="1"/>
          </p:nvPr>
        </p:nvSpPr>
        <p:spPr>
          <a:xfrm>
            <a:off x="1669774" y="1775929"/>
            <a:ext cx="8852452" cy="4351338"/>
          </a:xfrm>
        </p:spPr>
        <p:txBody>
          <a:bodyPr>
            <a:normAutofit/>
          </a:bodyPr>
          <a:lstStyle/>
          <a:p>
            <a:r>
              <a:rPr lang="en-IN" sz="2400">
                <a:latin typeface="Times New Roman" panose="02020603050405020304" pitchFamily="18" charset="0"/>
                <a:cs typeface="Times New Roman" panose="02020603050405020304" pitchFamily="18" charset="0"/>
              </a:rPr>
              <a:t>Standard Operating Procedures (SOPs) are essential for ensuring that tasks are performed in a systematic, accurate, and efficient manner. They help standardize processes, improve productivity, reduce errors, maintain compliance with laws and regulations, and ensure consistent results. In areas such as research, taxation, and GST compliance, SOPs provide clear guidelines that enhance accuracy, transparency, and accountability. Proper implementation of SOPs helps organizations and individuals achieve their objectives effectively, maintain quality standards, and ensure smooth and reliable operations.</a:t>
            </a:r>
          </a:p>
        </p:txBody>
      </p:sp>
    </p:spTree>
    <p:extLst>
      <p:ext uri="{BB962C8B-B14F-4D97-AF65-F5344CB8AC3E}">
        <p14:creationId xmlns:p14="http://schemas.microsoft.com/office/powerpoint/2010/main" val="31588606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TM03457510[[fn=Savon]]</Template>
  <TotalTime>0</TotalTime>
  <Words>613</Words>
  <Application>Microsoft Office PowerPoint</Application>
  <PresentationFormat>Widescreen</PresentationFormat>
  <Paragraphs>82</Paragraphs>
  <Slides>10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Garamond</vt:lpstr>
      <vt:lpstr>Times New Roman</vt:lpstr>
      <vt:lpstr>Savon</vt:lpstr>
      <vt:lpstr>PROJECT REPORT OF SUMMER INTERSHIP  TOPIC:-  SOP for gst</vt:lpstr>
      <vt:lpstr>                  WHAT IS GST ?</vt:lpstr>
      <vt:lpstr>         STANDARD OPERATING PROCEDURE </vt:lpstr>
      <vt:lpstr>PowerPoint Presentation</vt:lpstr>
      <vt:lpstr>              SOP for Tax Invoice Preparation: -</vt:lpstr>
      <vt:lpstr>                         SOP for Input Tax Credit (ITC): - </vt:lpstr>
      <vt:lpstr>                                  SOP for Filing TDS Return   </vt:lpstr>
      <vt:lpstr>            SOP for Filing GSTR-3B</vt:lpstr>
      <vt:lpstr>                                   SOP for Filing GSTR-1  </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2026-06-18T04:29:04Z</dcterms:created>
  <dcterms:modified xsi:type="dcterms:W3CDTF">2026-06-18T16:04:33Z</dcterms:modified>
</cp:coreProperties>
</file>